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7" r:id="rId28"/>
    <p:sldId id="285" r:id="rId29"/>
    <p:sldId id="286" r:id="rId30"/>
    <p:sldId id="288" r:id="rId31"/>
    <p:sldId id="289" r:id="rId32"/>
  </p:sldIdLst>
  <p:sldSz cx="109728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408" y="-104"/>
      </p:cViewPr>
      <p:guideLst>
        <p:guide orient="horz" pos="2160"/>
        <p:guide pos="3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6"/>
            <a:ext cx="932688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1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274639"/>
            <a:ext cx="24688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74639"/>
            <a:ext cx="722376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212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48640" y="274639"/>
            <a:ext cx="987552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0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72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4406901"/>
            <a:ext cx="932688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2906713"/>
            <a:ext cx="932688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1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600201"/>
            <a:ext cx="48463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1600201"/>
            <a:ext cx="48463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3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6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8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5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73050"/>
            <a:ext cx="360997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273051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" y="1435101"/>
            <a:ext cx="360997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4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0"/>
            <a:ext cx="6583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5"/>
            <a:ext cx="65836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38"/>
            <a:ext cx="65836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9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9875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600201"/>
            <a:ext cx="98755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6356351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08AC0-9460-0042-A88B-9B9F33E58E0B}" type="datetimeFigureOut">
              <a:rPr lang="en-US" smtClean="0"/>
              <a:t>15-7-19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6356351"/>
            <a:ext cx="3474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6356351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D08FB-39C4-5B4E-A822-9B4603EBE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9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75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72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5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11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6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39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7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97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8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74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9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289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0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63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1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04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2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01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3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08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4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72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76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27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6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56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37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7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36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8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50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99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55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0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81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1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79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2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26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5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56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65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3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90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4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02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77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8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6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297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107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93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78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13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79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65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0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1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1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60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2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37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-ebEXZk3wIG 83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24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0</Words>
  <Application>Microsoft Macintosh PowerPoint</Application>
  <PresentationFormat>自定义</PresentationFormat>
  <Paragraphs>0</Paragraphs>
  <Slides>31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Ran Cheng</cp:lastModifiedBy>
  <cp:revision>8</cp:revision>
  <dcterms:created xsi:type="dcterms:W3CDTF">2015-07-18T20:21:48Z</dcterms:created>
  <dcterms:modified xsi:type="dcterms:W3CDTF">2015-07-19T10:27:01Z</dcterms:modified>
</cp:coreProperties>
</file>